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37"/>
  </p:notesMasterIdLst>
  <p:sldIdLst>
    <p:sldId id="256" r:id="rId3"/>
    <p:sldId id="258" r:id="rId4"/>
    <p:sldId id="293" r:id="rId5"/>
    <p:sldId id="286" r:id="rId6"/>
    <p:sldId id="288" r:id="rId7"/>
    <p:sldId id="289" r:id="rId8"/>
    <p:sldId id="287" r:id="rId9"/>
    <p:sldId id="290" r:id="rId10"/>
    <p:sldId id="294" r:id="rId11"/>
    <p:sldId id="291" r:id="rId12"/>
    <p:sldId id="295" r:id="rId13"/>
    <p:sldId id="267" r:id="rId14"/>
    <p:sldId id="296" r:id="rId15"/>
    <p:sldId id="297" r:id="rId16"/>
    <p:sldId id="301" r:id="rId17"/>
    <p:sldId id="304" r:id="rId18"/>
    <p:sldId id="302" r:id="rId19"/>
    <p:sldId id="299" r:id="rId20"/>
    <p:sldId id="300" r:id="rId21"/>
    <p:sldId id="261" r:id="rId22"/>
    <p:sldId id="303" r:id="rId23"/>
    <p:sldId id="262" r:id="rId24"/>
    <p:sldId id="268" r:id="rId25"/>
    <p:sldId id="307" r:id="rId26"/>
    <p:sldId id="310" r:id="rId27"/>
    <p:sldId id="311" r:id="rId28"/>
    <p:sldId id="309" r:id="rId29"/>
    <p:sldId id="312" r:id="rId30"/>
    <p:sldId id="313" r:id="rId31"/>
    <p:sldId id="260" r:id="rId32"/>
    <p:sldId id="314" r:id="rId33"/>
    <p:sldId id="315" r:id="rId34"/>
    <p:sldId id="316" r:id="rId35"/>
    <p:sldId id="28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A22"/>
    <a:srgbClr val="00B050"/>
    <a:srgbClr val="712627"/>
    <a:srgbClr val="F39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B7D90E-6FB1-4913-9987-D3A3F71A5887}">
  <a:tblStyle styleId="{4AB7D90E-6FB1-4913-9987-D3A3F71A588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76A02A7-9EE6-4895-B9F2-3BBB3B7A80D3}">
      <dgm:prSet/>
      <dgm:spPr>
        <a:noFill/>
      </dgm:spPr>
      <dgm:t>
        <a:bodyPr/>
        <a:lstStyle/>
        <a:p>
          <a:r>
            <a:rPr lang="es-ES" dirty="0" smtClean="0"/>
            <a:t>Conexión entre sistemas</a:t>
          </a:r>
        </a:p>
      </dgm:t>
    </dgm:pt>
    <dgm:pt modelId="{0F805598-4326-4FE4-994B-2E1192677D00}" type="parTrans" cxnId="{0D5E2B3C-9A42-45EC-9ADB-27CDF5E819E3}">
      <dgm:prSet/>
      <dgm:spPr/>
      <dgm:t>
        <a:bodyPr/>
        <a:lstStyle/>
        <a:p>
          <a:endParaRPr lang="es-ES"/>
        </a:p>
      </dgm:t>
    </dgm:pt>
    <dgm:pt modelId="{2CCA4C20-6AC9-4931-9698-3E66406C9E10}" type="sibTrans" cxnId="{0D5E2B3C-9A42-45EC-9ADB-27CDF5E819E3}">
      <dgm:prSet/>
      <dgm:spPr/>
      <dgm:t>
        <a:bodyPr/>
        <a:lstStyle/>
        <a:p>
          <a:endParaRPr lang="es-ES"/>
        </a:p>
      </dgm:t>
    </dgm:pt>
    <dgm:pt modelId="{AB380138-2D79-42EA-ACB6-946511ED25F5}">
      <dgm:prSet/>
      <dgm:spPr>
        <a:noFill/>
      </dgm:spPr>
      <dgm:t>
        <a:bodyPr/>
        <a:lstStyle/>
        <a:p>
          <a:r>
            <a:rPr lang="es-ES" dirty="0" smtClean="0"/>
            <a:t>ETC</a:t>
          </a:r>
        </a:p>
      </dgm:t>
    </dgm:pt>
    <dgm:pt modelId="{61A41BC6-39C5-4AE8-84F6-D550ADAB8995}" type="parTrans" cxnId="{085D6971-2B8A-4578-8EFA-74A6566992CC}">
      <dgm:prSet/>
      <dgm:spPr/>
      <dgm:t>
        <a:bodyPr/>
        <a:lstStyle/>
        <a:p>
          <a:endParaRPr lang="es-ES"/>
        </a:p>
      </dgm:t>
    </dgm:pt>
    <dgm:pt modelId="{1B410011-5CDE-4A86-8C31-687035514A08}" type="sibTrans" cxnId="{085D6971-2B8A-4578-8EFA-74A6566992CC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0F86B3-3782-4945-99F0-DECEF1EC1F14}" type="pres">
      <dgm:prSet presAssocID="{A76A02A7-9EE6-4895-B9F2-3BBB3B7A80D3}" presName="gear1" presStyleLbl="node1" presStyleIdx="0" presStyleCnt="2" custLinFactNeighborX="4557" custLinFactNeighborY="774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B0DFDF-1AD6-41EB-A884-DEACFA6695E5}" type="pres">
      <dgm:prSet presAssocID="{A76A02A7-9EE6-4895-B9F2-3BBB3B7A80D3}" presName="gear1srcNode" presStyleLbl="node1" presStyleIdx="0" presStyleCnt="2"/>
      <dgm:spPr/>
      <dgm:t>
        <a:bodyPr/>
        <a:lstStyle/>
        <a:p>
          <a:endParaRPr lang="es-ES"/>
        </a:p>
      </dgm:t>
    </dgm:pt>
    <dgm:pt modelId="{9D5613AE-7D80-457F-AD6A-B6492ACE8193}" type="pres">
      <dgm:prSet presAssocID="{A76A02A7-9EE6-4895-B9F2-3BBB3B7A80D3}" presName="gear1dstNode" presStyleLbl="node1" presStyleIdx="0" presStyleCnt="2"/>
      <dgm:spPr/>
      <dgm:t>
        <a:bodyPr/>
        <a:lstStyle/>
        <a:p>
          <a:endParaRPr lang="es-ES"/>
        </a:p>
      </dgm:t>
    </dgm:pt>
    <dgm:pt modelId="{361E1875-F676-40C6-A4AE-33A2037EC522}" type="pres">
      <dgm:prSet presAssocID="{AB380138-2D79-42EA-ACB6-946511ED25F5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0FCCB9-60F8-4442-B82E-8D3E39A242AE}" type="pres">
      <dgm:prSet presAssocID="{AB380138-2D79-42EA-ACB6-946511ED25F5}" presName="gear2srcNode" presStyleLbl="node1" presStyleIdx="1" presStyleCnt="2"/>
      <dgm:spPr/>
      <dgm:t>
        <a:bodyPr/>
        <a:lstStyle/>
        <a:p>
          <a:endParaRPr lang="es-ES"/>
        </a:p>
      </dgm:t>
    </dgm:pt>
    <dgm:pt modelId="{090C46BB-6F5D-4F96-8A09-6F2BF4A6C409}" type="pres">
      <dgm:prSet presAssocID="{AB380138-2D79-42EA-ACB6-946511ED25F5}" presName="gear2dstNode" presStyleLbl="node1" presStyleIdx="1" presStyleCnt="2"/>
      <dgm:spPr/>
      <dgm:t>
        <a:bodyPr/>
        <a:lstStyle/>
        <a:p>
          <a:endParaRPr lang="es-ES"/>
        </a:p>
      </dgm:t>
    </dgm:pt>
    <dgm:pt modelId="{C630F2CC-C2F2-486C-B156-EF385ABA8CC2}" type="pres">
      <dgm:prSet presAssocID="{2CCA4C20-6AC9-4931-9698-3E66406C9E10}" presName="connector1" presStyleLbl="sibTrans2D1" presStyleIdx="0" presStyleCnt="2" custAng="20349267"/>
      <dgm:spPr/>
      <dgm:t>
        <a:bodyPr/>
        <a:lstStyle/>
        <a:p>
          <a:endParaRPr lang="es-ES"/>
        </a:p>
      </dgm:t>
    </dgm:pt>
    <dgm:pt modelId="{5BAAAFAC-4F8A-453E-B2C4-7F898102D351}" type="pres">
      <dgm:prSet presAssocID="{1B410011-5CDE-4A86-8C31-687035514A08}" presName="connector2" presStyleLbl="sibTrans2D1" presStyleIdx="1" presStyleCnt="2" custAng="2948934"/>
      <dgm:spPr/>
      <dgm:t>
        <a:bodyPr/>
        <a:lstStyle/>
        <a:p>
          <a:endParaRPr lang="es-ES"/>
        </a:p>
      </dgm:t>
    </dgm:pt>
  </dgm:ptLst>
  <dgm:cxnLst>
    <dgm:cxn modelId="{4F42CA83-9C01-43EE-9C17-4E74B1557433}" type="presOf" srcId="{A76A02A7-9EE6-4895-B9F2-3BBB3B7A80D3}" destId="{9D5613AE-7D80-457F-AD6A-B6492ACE8193}" srcOrd="2" destOrd="0" presId="urn:microsoft.com/office/officeart/2005/8/layout/gear1"/>
    <dgm:cxn modelId="{2A3315B8-D36A-4763-B980-D0E6F3ED292E}" type="presOf" srcId="{A76A02A7-9EE6-4895-B9F2-3BBB3B7A80D3}" destId="{1CB0DFDF-1AD6-41EB-A884-DEACFA6695E5}" srcOrd="1" destOrd="0" presId="urn:microsoft.com/office/officeart/2005/8/layout/gear1"/>
    <dgm:cxn modelId="{C0AA1D1F-F608-427C-8C24-F3745BB167D6}" type="presOf" srcId="{AB380138-2D79-42EA-ACB6-946511ED25F5}" destId="{361E1875-F676-40C6-A4AE-33A2037EC522}" srcOrd="0" destOrd="0" presId="urn:microsoft.com/office/officeart/2005/8/layout/gear1"/>
    <dgm:cxn modelId="{3D4F0CD8-7563-469B-A301-56FB4E6308B7}" type="presOf" srcId="{A76A02A7-9EE6-4895-B9F2-3BBB3B7A80D3}" destId="{D90F86B3-3782-4945-99F0-DECEF1EC1F14}" srcOrd="0" destOrd="0" presId="urn:microsoft.com/office/officeart/2005/8/layout/gear1"/>
    <dgm:cxn modelId="{5B4E26A8-667A-48CF-B1DC-8F364A0365D6}" type="presOf" srcId="{D6BE2FC1-EE4F-479E-A1A2-D219E9574EDD}" destId="{BA145516-7925-4847-BD41-EA5786781E85}" srcOrd="0" destOrd="0" presId="urn:microsoft.com/office/officeart/2005/8/layout/gear1"/>
    <dgm:cxn modelId="{0D5E2B3C-9A42-45EC-9ADB-27CDF5E819E3}" srcId="{D6BE2FC1-EE4F-479E-A1A2-D219E9574EDD}" destId="{A76A02A7-9EE6-4895-B9F2-3BBB3B7A80D3}" srcOrd="0" destOrd="0" parTransId="{0F805598-4326-4FE4-994B-2E1192677D00}" sibTransId="{2CCA4C20-6AC9-4931-9698-3E66406C9E10}"/>
    <dgm:cxn modelId="{8046AE31-65AE-4571-849F-6F6EB051C78A}" type="presOf" srcId="{AB380138-2D79-42EA-ACB6-946511ED25F5}" destId="{090C46BB-6F5D-4F96-8A09-6F2BF4A6C409}" srcOrd="2" destOrd="0" presId="urn:microsoft.com/office/officeart/2005/8/layout/gear1"/>
    <dgm:cxn modelId="{6F99D12A-2D78-47E8-96C5-9F6F94729A56}" type="presOf" srcId="{AB380138-2D79-42EA-ACB6-946511ED25F5}" destId="{7D0FCCB9-60F8-4442-B82E-8D3E39A242AE}" srcOrd="1" destOrd="0" presId="urn:microsoft.com/office/officeart/2005/8/layout/gear1"/>
    <dgm:cxn modelId="{085D6971-2B8A-4578-8EFA-74A6566992CC}" srcId="{D6BE2FC1-EE4F-479E-A1A2-D219E9574EDD}" destId="{AB380138-2D79-42EA-ACB6-946511ED25F5}" srcOrd="1" destOrd="0" parTransId="{61A41BC6-39C5-4AE8-84F6-D550ADAB8995}" sibTransId="{1B410011-5CDE-4A86-8C31-687035514A08}"/>
    <dgm:cxn modelId="{59F2470C-4648-493C-8927-8BF6CF752FAE}" type="presOf" srcId="{1B410011-5CDE-4A86-8C31-687035514A08}" destId="{5BAAAFAC-4F8A-453E-B2C4-7F898102D351}" srcOrd="0" destOrd="0" presId="urn:microsoft.com/office/officeart/2005/8/layout/gear1"/>
    <dgm:cxn modelId="{97A4D64C-AAC3-4633-86F9-FA74647D4DCA}" type="presOf" srcId="{2CCA4C20-6AC9-4931-9698-3E66406C9E10}" destId="{C630F2CC-C2F2-486C-B156-EF385ABA8CC2}" srcOrd="0" destOrd="0" presId="urn:microsoft.com/office/officeart/2005/8/layout/gear1"/>
    <dgm:cxn modelId="{6AAB2469-94BA-41FB-880A-78757A4EC307}" type="presParOf" srcId="{BA145516-7925-4847-BD41-EA5786781E85}" destId="{D90F86B3-3782-4945-99F0-DECEF1EC1F14}" srcOrd="0" destOrd="0" presId="urn:microsoft.com/office/officeart/2005/8/layout/gear1"/>
    <dgm:cxn modelId="{BD17164E-F1C2-473C-8600-39ACA5B9EDBE}" type="presParOf" srcId="{BA145516-7925-4847-BD41-EA5786781E85}" destId="{1CB0DFDF-1AD6-41EB-A884-DEACFA6695E5}" srcOrd="1" destOrd="0" presId="urn:microsoft.com/office/officeart/2005/8/layout/gear1"/>
    <dgm:cxn modelId="{E1B89E91-E43C-40DC-A316-200354F2A08C}" type="presParOf" srcId="{BA145516-7925-4847-BD41-EA5786781E85}" destId="{9D5613AE-7D80-457F-AD6A-B6492ACE8193}" srcOrd="2" destOrd="0" presId="urn:microsoft.com/office/officeart/2005/8/layout/gear1"/>
    <dgm:cxn modelId="{F8095C72-8090-4B70-AC5E-B7DD06A10685}" type="presParOf" srcId="{BA145516-7925-4847-BD41-EA5786781E85}" destId="{361E1875-F676-40C6-A4AE-33A2037EC522}" srcOrd="3" destOrd="0" presId="urn:microsoft.com/office/officeart/2005/8/layout/gear1"/>
    <dgm:cxn modelId="{02254EF8-67B0-4B7A-BAD5-682BBF36245F}" type="presParOf" srcId="{BA145516-7925-4847-BD41-EA5786781E85}" destId="{7D0FCCB9-60F8-4442-B82E-8D3E39A242AE}" srcOrd="4" destOrd="0" presId="urn:microsoft.com/office/officeart/2005/8/layout/gear1"/>
    <dgm:cxn modelId="{BA329393-D61B-4A05-9053-091CB4A88E12}" type="presParOf" srcId="{BA145516-7925-4847-BD41-EA5786781E85}" destId="{090C46BB-6F5D-4F96-8A09-6F2BF4A6C409}" srcOrd="5" destOrd="0" presId="urn:microsoft.com/office/officeart/2005/8/layout/gear1"/>
    <dgm:cxn modelId="{DE399EDC-D96C-4329-ABB8-73D00998BCDC}" type="presParOf" srcId="{BA145516-7925-4847-BD41-EA5786781E85}" destId="{C630F2CC-C2F2-486C-B156-EF385ABA8CC2}" srcOrd="6" destOrd="0" presId="urn:microsoft.com/office/officeart/2005/8/layout/gear1"/>
    <dgm:cxn modelId="{8741D2A3-9913-4E20-A615-8E0BB8A9E528}" type="presParOf" srcId="{BA145516-7925-4847-BD41-EA5786781E85}" destId="{5BAAAFAC-4F8A-453E-B2C4-7F898102D3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F007B777-97BC-4523-941C-B5931AE9A824}">
      <dgm:prSet phldrT="[Texto]"/>
      <dgm:spPr>
        <a:noFill/>
      </dgm:spPr>
      <dgm:t>
        <a:bodyPr/>
        <a:lstStyle/>
        <a:p>
          <a:r>
            <a:rPr lang="es-ES" dirty="0" smtClean="0"/>
            <a:t>Características del proyecto</a:t>
          </a:r>
          <a:endParaRPr lang="es-ES" dirty="0"/>
        </a:p>
      </dgm:t>
    </dgm:pt>
    <dgm:pt modelId="{147AD3D8-0E2C-4079-A7FF-EFBFF7846DE3}" type="parTrans" cxnId="{3D0DE295-0733-45B8-BEB8-F3260638D186}">
      <dgm:prSet/>
      <dgm:spPr/>
      <dgm:t>
        <a:bodyPr/>
        <a:lstStyle/>
        <a:p>
          <a:endParaRPr lang="es-ES"/>
        </a:p>
      </dgm:t>
    </dgm:pt>
    <dgm:pt modelId="{50F96F8D-C37C-4B66-B67E-812309BD31E6}" type="sibTrans" cxnId="{3D0DE295-0733-45B8-BEB8-F3260638D186}">
      <dgm:prSet/>
      <dgm:spPr/>
      <dgm:t>
        <a:bodyPr/>
        <a:lstStyle/>
        <a:p>
          <a:endParaRPr lang="es-ES"/>
        </a:p>
      </dgm:t>
    </dgm:pt>
    <dgm:pt modelId="{91F2A837-BEF3-43B0-B24A-3FAFC1191512}">
      <dgm:prSet/>
      <dgm:spPr>
        <a:noFill/>
      </dgm:spPr>
      <dgm:t>
        <a:bodyPr/>
        <a:lstStyle/>
        <a:p>
          <a:r>
            <a:rPr lang="es-ES" dirty="0" smtClean="0"/>
            <a:t>Coste</a:t>
          </a:r>
        </a:p>
      </dgm:t>
    </dgm:pt>
    <dgm:pt modelId="{704703D7-B661-4A53-B3F4-A113FD9047BD}" type="parTrans" cxnId="{5B7A6E30-BA14-4394-A936-9B9EFFADE776}">
      <dgm:prSet/>
      <dgm:spPr/>
      <dgm:t>
        <a:bodyPr/>
        <a:lstStyle/>
        <a:p>
          <a:endParaRPr lang="es-ES"/>
        </a:p>
      </dgm:t>
    </dgm:pt>
    <dgm:pt modelId="{2ED6CF34-2625-498E-BE53-CC544FB2FD3E}" type="sibTrans" cxnId="{5B7A6E30-BA14-4394-A936-9B9EFFADE776}">
      <dgm:prSet/>
      <dgm:spPr/>
      <dgm:t>
        <a:bodyPr/>
        <a:lstStyle/>
        <a:p>
          <a:endParaRPr lang="es-ES"/>
        </a:p>
      </dgm:t>
    </dgm:pt>
    <dgm:pt modelId="{814D83E7-55A6-4B9C-BF56-0DC6D2A08C8D}">
      <dgm:prSet/>
      <dgm:spPr>
        <a:noFill/>
      </dgm:spPr>
      <dgm:t>
        <a:bodyPr/>
        <a:lstStyle/>
        <a:p>
          <a:r>
            <a:rPr lang="es-ES" dirty="0" smtClean="0"/>
            <a:t>Volumen de datos</a:t>
          </a:r>
        </a:p>
      </dgm:t>
    </dgm:pt>
    <dgm:pt modelId="{B1D3EB03-26A1-46DC-A728-6FA09FB2D241}" type="parTrans" cxnId="{42292AD9-0416-401F-9239-C5C460A698ED}">
      <dgm:prSet/>
      <dgm:spPr/>
      <dgm:t>
        <a:bodyPr/>
        <a:lstStyle/>
        <a:p>
          <a:endParaRPr lang="es-ES"/>
        </a:p>
      </dgm:t>
    </dgm:pt>
    <dgm:pt modelId="{0059EEE7-5EDD-4652-86E9-8C3D5DAE1FDC}" type="sibTrans" cxnId="{42292AD9-0416-401F-9239-C5C460A698ED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F106B7C-0078-4EB9-984F-254342CE6AB2}" type="pres">
      <dgm:prSet presAssocID="{F007B777-97BC-4523-941C-B5931AE9A82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8FED68-76CA-48FB-B505-65C036431944}" type="pres">
      <dgm:prSet presAssocID="{F007B777-97BC-4523-941C-B5931AE9A824}" presName="gear1srcNode" presStyleLbl="node1" presStyleIdx="0" presStyleCnt="3"/>
      <dgm:spPr/>
      <dgm:t>
        <a:bodyPr/>
        <a:lstStyle/>
        <a:p>
          <a:endParaRPr lang="es-ES"/>
        </a:p>
      </dgm:t>
    </dgm:pt>
    <dgm:pt modelId="{018D049D-A4BE-45F6-AC70-517B8859F31D}" type="pres">
      <dgm:prSet presAssocID="{F007B777-97BC-4523-941C-B5931AE9A824}" presName="gear1dstNode" presStyleLbl="node1" presStyleIdx="0" presStyleCnt="3"/>
      <dgm:spPr/>
      <dgm:t>
        <a:bodyPr/>
        <a:lstStyle/>
        <a:p>
          <a:endParaRPr lang="es-ES"/>
        </a:p>
      </dgm:t>
    </dgm:pt>
    <dgm:pt modelId="{AE36EEE4-EB6B-418B-9990-5DDD02719A70}" type="pres">
      <dgm:prSet presAssocID="{91F2A837-BEF3-43B0-B24A-3FAFC119151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0846F9-9DE3-453F-AE67-505C57CE6E79}" type="pres">
      <dgm:prSet presAssocID="{91F2A837-BEF3-43B0-B24A-3FAFC1191512}" presName="gear2srcNode" presStyleLbl="node1" presStyleIdx="1" presStyleCnt="3"/>
      <dgm:spPr/>
      <dgm:t>
        <a:bodyPr/>
        <a:lstStyle/>
        <a:p>
          <a:endParaRPr lang="es-ES"/>
        </a:p>
      </dgm:t>
    </dgm:pt>
    <dgm:pt modelId="{D7DD08D9-4CA7-49AC-A40F-716B5A92CE36}" type="pres">
      <dgm:prSet presAssocID="{91F2A837-BEF3-43B0-B24A-3FAFC1191512}" presName="gear2dstNode" presStyleLbl="node1" presStyleIdx="1" presStyleCnt="3"/>
      <dgm:spPr/>
      <dgm:t>
        <a:bodyPr/>
        <a:lstStyle/>
        <a:p>
          <a:endParaRPr lang="es-ES"/>
        </a:p>
      </dgm:t>
    </dgm:pt>
    <dgm:pt modelId="{2038ED2A-B3BD-4928-A7A7-7BA33AE3CC45}" type="pres">
      <dgm:prSet presAssocID="{814D83E7-55A6-4B9C-BF56-0DC6D2A08C8D}" presName="gear3" presStyleLbl="node1" presStyleIdx="2" presStyleCnt="3"/>
      <dgm:spPr/>
      <dgm:t>
        <a:bodyPr/>
        <a:lstStyle/>
        <a:p>
          <a:endParaRPr lang="es-ES"/>
        </a:p>
      </dgm:t>
    </dgm:pt>
    <dgm:pt modelId="{11225BD2-CCF1-4E4E-900C-D5AE3D28CD88}" type="pres">
      <dgm:prSet presAssocID="{814D83E7-55A6-4B9C-BF56-0DC6D2A08C8D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12E2BA-57B8-4E85-999E-F830C0C93378}" type="pres">
      <dgm:prSet presAssocID="{814D83E7-55A6-4B9C-BF56-0DC6D2A08C8D}" presName="gear3srcNode" presStyleLbl="node1" presStyleIdx="2" presStyleCnt="3"/>
      <dgm:spPr/>
      <dgm:t>
        <a:bodyPr/>
        <a:lstStyle/>
        <a:p>
          <a:endParaRPr lang="es-ES"/>
        </a:p>
      </dgm:t>
    </dgm:pt>
    <dgm:pt modelId="{EC358FFD-3DD1-4386-AF23-67B51E150719}" type="pres">
      <dgm:prSet presAssocID="{814D83E7-55A6-4B9C-BF56-0DC6D2A08C8D}" presName="gear3dstNode" presStyleLbl="node1" presStyleIdx="2" presStyleCnt="3"/>
      <dgm:spPr/>
      <dgm:t>
        <a:bodyPr/>
        <a:lstStyle/>
        <a:p>
          <a:endParaRPr lang="es-ES"/>
        </a:p>
      </dgm:t>
    </dgm:pt>
    <dgm:pt modelId="{8BB2489E-850F-4848-92ED-1CD84CB7410E}" type="pres">
      <dgm:prSet presAssocID="{50F96F8D-C37C-4B66-B67E-812309BD31E6}" presName="connector1" presStyleLbl="sibTrans2D1" presStyleIdx="0" presStyleCnt="3" custAng="9844441" custScaleX="90204" custScaleY="94260" custLinFactNeighborX="72690" custLinFactNeighborY="-44236"/>
      <dgm:spPr/>
      <dgm:t>
        <a:bodyPr/>
        <a:lstStyle/>
        <a:p>
          <a:endParaRPr lang="es-ES"/>
        </a:p>
      </dgm:t>
    </dgm:pt>
    <dgm:pt modelId="{E84FB7C3-C038-4EB1-BB4B-6CD566FB604A}" type="pres">
      <dgm:prSet presAssocID="{2ED6CF34-2625-498E-BE53-CC544FB2FD3E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D21C8ACD-F3CB-47DB-B5FE-AE4DB6BDC42D}" type="pres">
      <dgm:prSet presAssocID="{0059EEE7-5EDD-4652-86E9-8C3D5DAE1FDC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1DDCA8FC-B198-4A75-B37A-071AC22803E0}" type="presOf" srcId="{91F2A837-BEF3-43B0-B24A-3FAFC1191512}" destId="{D7DD08D9-4CA7-49AC-A40F-716B5A92CE36}" srcOrd="2" destOrd="0" presId="urn:microsoft.com/office/officeart/2005/8/layout/gear1"/>
    <dgm:cxn modelId="{6F9B82F1-57FF-4A0A-BF4A-CF3D0D9AEDF9}" type="presOf" srcId="{50F96F8D-C37C-4B66-B67E-812309BD31E6}" destId="{8BB2489E-850F-4848-92ED-1CD84CB7410E}" srcOrd="0" destOrd="0" presId="urn:microsoft.com/office/officeart/2005/8/layout/gear1"/>
    <dgm:cxn modelId="{03B4D963-C2D8-42B1-9684-83F58C7227B5}" type="presOf" srcId="{814D83E7-55A6-4B9C-BF56-0DC6D2A08C8D}" destId="{EC358FFD-3DD1-4386-AF23-67B51E150719}" srcOrd="3" destOrd="0" presId="urn:microsoft.com/office/officeart/2005/8/layout/gear1"/>
    <dgm:cxn modelId="{069731F7-20F1-422E-B2D5-AC9F177EAC01}" type="presOf" srcId="{814D83E7-55A6-4B9C-BF56-0DC6D2A08C8D}" destId="{2038ED2A-B3BD-4928-A7A7-7BA33AE3CC45}" srcOrd="0" destOrd="0" presId="urn:microsoft.com/office/officeart/2005/8/layout/gear1"/>
    <dgm:cxn modelId="{5B7A6E30-BA14-4394-A936-9B9EFFADE776}" srcId="{D6BE2FC1-EE4F-479E-A1A2-D219E9574EDD}" destId="{91F2A837-BEF3-43B0-B24A-3FAFC1191512}" srcOrd="1" destOrd="0" parTransId="{704703D7-B661-4A53-B3F4-A113FD9047BD}" sibTransId="{2ED6CF34-2625-498E-BE53-CC544FB2FD3E}"/>
    <dgm:cxn modelId="{FFB25FCD-A70A-4CE3-8E35-3A330185BB77}" type="presOf" srcId="{2ED6CF34-2625-498E-BE53-CC544FB2FD3E}" destId="{E84FB7C3-C038-4EB1-BB4B-6CD566FB604A}" srcOrd="0" destOrd="0" presId="urn:microsoft.com/office/officeart/2005/8/layout/gear1"/>
    <dgm:cxn modelId="{462C459E-2ECB-4E1B-BBC0-9418454D8189}" type="presOf" srcId="{F007B777-97BC-4523-941C-B5931AE9A824}" destId="{018D049D-A4BE-45F6-AC70-517B8859F31D}" srcOrd="2" destOrd="0" presId="urn:microsoft.com/office/officeart/2005/8/layout/gear1"/>
    <dgm:cxn modelId="{42292AD9-0416-401F-9239-C5C460A698ED}" srcId="{D6BE2FC1-EE4F-479E-A1A2-D219E9574EDD}" destId="{814D83E7-55A6-4B9C-BF56-0DC6D2A08C8D}" srcOrd="2" destOrd="0" parTransId="{B1D3EB03-26A1-46DC-A728-6FA09FB2D241}" sibTransId="{0059EEE7-5EDD-4652-86E9-8C3D5DAE1FDC}"/>
    <dgm:cxn modelId="{C8EAB61A-4499-4A3D-A2F4-C2B365A26B8D}" type="presOf" srcId="{0059EEE7-5EDD-4652-86E9-8C3D5DAE1FDC}" destId="{D21C8ACD-F3CB-47DB-B5FE-AE4DB6BDC42D}" srcOrd="0" destOrd="0" presId="urn:microsoft.com/office/officeart/2005/8/layout/gear1"/>
    <dgm:cxn modelId="{DEB4CFA7-8C20-4A76-8A09-3AFAA819E401}" type="presOf" srcId="{814D83E7-55A6-4B9C-BF56-0DC6D2A08C8D}" destId="{8E12E2BA-57B8-4E85-999E-F830C0C93378}" srcOrd="2" destOrd="0" presId="urn:microsoft.com/office/officeart/2005/8/layout/gear1"/>
    <dgm:cxn modelId="{79E9A68E-9B02-4DFD-A032-A97E050FDDDF}" type="presOf" srcId="{F007B777-97BC-4523-941C-B5931AE9A824}" destId="{388FED68-76CA-48FB-B505-65C036431944}" srcOrd="1" destOrd="0" presId="urn:microsoft.com/office/officeart/2005/8/layout/gear1"/>
    <dgm:cxn modelId="{794ECCED-326B-4765-B6F8-AFE6A4A96915}" type="presOf" srcId="{91F2A837-BEF3-43B0-B24A-3FAFC1191512}" destId="{AE36EEE4-EB6B-418B-9990-5DDD02719A70}" srcOrd="0" destOrd="0" presId="urn:microsoft.com/office/officeart/2005/8/layout/gear1"/>
    <dgm:cxn modelId="{3D0DE295-0733-45B8-BEB8-F3260638D186}" srcId="{D6BE2FC1-EE4F-479E-A1A2-D219E9574EDD}" destId="{F007B777-97BC-4523-941C-B5931AE9A824}" srcOrd="0" destOrd="0" parTransId="{147AD3D8-0E2C-4079-A7FF-EFBFF7846DE3}" sibTransId="{50F96F8D-C37C-4B66-B67E-812309BD31E6}"/>
    <dgm:cxn modelId="{A1CCD7D0-2782-4968-8419-4D96DD40F095}" type="presOf" srcId="{91F2A837-BEF3-43B0-B24A-3FAFC1191512}" destId="{580846F9-9DE3-453F-AE67-505C57CE6E79}" srcOrd="1" destOrd="0" presId="urn:microsoft.com/office/officeart/2005/8/layout/gear1"/>
    <dgm:cxn modelId="{89486A1B-0F72-479B-A0A2-A7CDC8B30F5D}" type="presOf" srcId="{F007B777-97BC-4523-941C-B5931AE9A824}" destId="{FF106B7C-0078-4EB9-984F-254342CE6AB2}" srcOrd="0" destOrd="0" presId="urn:microsoft.com/office/officeart/2005/8/layout/gear1"/>
    <dgm:cxn modelId="{BDA93F39-75E8-4B82-95A4-5775E838AC5F}" type="presOf" srcId="{814D83E7-55A6-4B9C-BF56-0DC6D2A08C8D}" destId="{11225BD2-CCF1-4E4E-900C-D5AE3D28CD88}" srcOrd="1" destOrd="0" presId="urn:microsoft.com/office/officeart/2005/8/layout/gear1"/>
    <dgm:cxn modelId="{EBEA8B11-CADA-4964-9223-37916E717710}" type="presOf" srcId="{D6BE2FC1-EE4F-479E-A1A2-D219E9574EDD}" destId="{BA145516-7925-4847-BD41-EA5786781E85}" srcOrd="0" destOrd="0" presId="urn:microsoft.com/office/officeart/2005/8/layout/gear1"/>
    <dgm:cxn modelId="{BDA30044-6E15-4950-B8CF-60F1AFB66EE7}" type="presParOf" srcId="{BA145516-7925-4847-BD41-EA5786781E85}" destId="{FF106B7C-0078-4EB9-984F-254342CE6AB2}" srcOrd="0" destOrd="0" presId="urn:microsoft.com/office/officeart/2005/8/layout/gear1"/>
    <dgm:cxn modelId="{B5350B60-0B88-43F3-9800-4A992012742E}" type="presParOf" srcId="{BA145516-7925-4847-BD41-EA5786781E85}" destId="{388FED68-76CA-48FB-B505-65C036431944}" srcOrd="1" destOrd="0" presId="urn:microsoft.com/office/officeart/2005/8/layout/gear1"/>
    <dgm:cxn modelId="{A72F8329-4051-425F-8321-3E9FAF5EDF02}" type="presParOf" srcId="{BA145516-7925-4847-BD41-EA5786781E85}" destId="{018D049D-A4BE-45F6-AC70-517B8859F31D}" srcOrd="2" destOrd="0" presId="urn:microsoft.com/office/officeart/2005/8/layout/gear1"/>
    <dgm:cxn modelId="{D03C9996-D77A-4A4A-97FA-17E670ABB2E7}" type="presParOf" srcId="{BA145516-7925-4847-BD41-EA5786781E85}" destId="{AE36EEE4-EB6B-418B-9990-5DDD02719A70}" srcOrd="3" destOrd="0" presId="urn:microsoft.com/office/officeart/2005/8/layout/gear1"/>
    <dgm:cxn modelId="{637CF934-0770-4B47-98AC-8F15D45BA9E6}" type="presParOf" srcId="{BA145516-7925-4847-BD41-EA5786781E85}" destId="{580846F9-9DE3-453F-AE67-505C57CE6E79}" srcOrd="4" destOrd="0" presId="urn:microsoft.com/office/officeart/2005/8/layout/gear1"/>
    <dgm:cxn modelId="{1333960A-11D0-48C3-8729-247FC7DE6EDB}" type="presParOf" srcId="{BA145516-7925-4847-BD41-EA5786781E85}" destId="{D7DD08D9-4CA7-49AC-A40F-716B5A92CE36}" srcOrd="5" destOrd="0" presId="urn:microsoft.com/office/officeart/2005/8/layout/gear1"/>
    <dgm:cxn modelId="{32CC05A8-C36A-4C81-8A86-234E810BF1EE}" type="presParOf" srcId="{BA145516-7925-4847-BD41-EA5786781E85}" destId="{2038ED2A-B3BD-4928-A7A7-7BA33AE3CC45}" srcOrd="6" destOrd="0" presId="urn:microsoft.com/office/officeart/2005/8/layout/gear1"/>
    <dgm:cxn modelId="{88E4EBC4-9E8C-49E5-A00E-C0CD11C017E5}" type="presParOf" srcId="{BA145516-7925-4847-BD41-EA5786781E85}" destId="{11225BD2-CCF1-4E4E-900C-D5AE3D28CD88}" srcOrd="7" destOrd="0" presId="urn:microsoft.com/office/officeart/2005/8/layout/gear1"/>
    <dgm:cxn modelId="{0B66A1BB-AF6D-4F13-9602-D88DB603439C}" type="presParOf" srcId="{BA145516-7925-4847-BD41-EA5786781E85}" destId="{8E12E2BA-57B8-4E85-999E-F830C0C93378}" srcOrd="8" destOrd="0" presId="urn:microsoft.com/office/officeart/2005/8/layout/gear1"/>
    <dgm:cxn modelId="{8249EE8F-9344-43C7-AD38-9F72BB21CCA1}" type="presParOf" srcId="{BA145516-7925-4847-BD41-EA5786781E85}" destId="{EC358FFD-3DD1-4386-AF23-67B51E150719}" srcOrd="9" destOrd="0" presId="urn:microsoft.com/office/officeart/2005/8/layout/gear1"/>
    <dgm:cxn modelId="{E6C3E849-CEDB-4241-9919-5487CE310F03}" type="presParOf" srcId="{BA145516-7925-4847-BD41-EA5786781E85}" destId="{8BB2489E-850F-4848-92ED-1CD84CB7410E}" srcOrd="10" destOrd="0" presId="urn:microsoft.com/office/officeart/2005/8/layout/gear1"/>
    <dgm:cxn modelId="{BCCD5D7B-E28C-4DCE-83F5-D67B4AEA50BA}" type="presParOf" srcId="{BA145516-7925-4847-BD41-EA5786781E85}" destId="{E84FB7C3-C038-4EB1-BB4B-6CD566FB604A}" srcOrd="11" destOrd="0" presId="urn:microsoft.com/office/officeart/2005/8/layout/gear1"/>
    <dgm:cxn modelId="{4EED8ED3-C1CC-4B11-B1C6-15419A3DF5A1}" type="presParOf" srcId="{BA145516-7925-4847-BD41-EA5786781E85}" destId="{D21C8ACD-F3CB-47DB-B5FE-AE4DB6BDC42D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86B3-3782-4945-99F0-DECEF1EC1F14}">
      <dsp:nvSpPr>
        <dsp:cNvPr id="0" name=""/>
        <dsp:cNvSpPr/>
      </dsp:nvSpPr>
      <dsp:spPr>
        <a:xfrm>
          <a:off x="2743679" y="1492098"/>
          <a:ext cx="2090261" cy="2090261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Conexión entre sistemas</a:t>
          </a:r>
        </a:p>
      </dsp:txBody>
      <dsp:txXfrm>
        <a:off x="3163914" y="1981732"/>
        <a:ext cx="1249791" cy="1074437"/>
      </dsp:txXfrm>
    </dsp:sp>
    <dsp:sp modelId="{361E1875-F676-40C6-A4AE-33A2037EC522}">
      <dsp:nvSpPr>
        <dsp:cNvPr id="0" name=""/>
        <dsp:cNvSpPr/>
      </dsp:nvSpPr>
      <dsp:spPr>
        <a:xfrm>
          <a:off x="1432274" y="836104"/>
          <a:ext cx="1520190" cy="152019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ETC</a:t>
          </a:r>
        </a:p>
      </dsp:txBody>
      <dsp:txXfrm>
        <a:off x="1814986" y="1221129"/>
        <a:ext cx="754766" cy="750140"/>
      </dsp:txXfrm>
    </dsp:sp>
    <dsp:sp modelId="{C630F2CC-C2F2-486C-B156-EF385ABA8CC2}">
      <dsp:nvSpPr>
        <dsp:cNvPr id="0" name=""/>
        <dsp:cNvSpPr/>
      </dsp:nvSpPr>
      <dsp:spPr>
        <a:xfrm rot="20349267">
          <a:off x="2734288" y="979902"/>
          <a:ext cx="2571021" cy="2571021"/>
        </a:xfrm>
        <a:prstGeom prst="circularArrow">
          <a:avLst>
            <a:gd name="adj1" fmla="val 4878"/>
            <a:gd name="adj2" fmla="val 312630"/>
            <a:gd name="adj3" fmla="val 3111866"/>
            <a:gd name="adj4" fmla="val 15263744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AFAC-4F8A-453E-B2C4-7F898102D351}">
      <dsp:nvSpPr>
        <dsp:cNvPr id="0" name=""/>
        <dsp:cNvSpPr/>
      </dsp:nvSpPr>
      <dsp:spPr>
        <a:xfrm rot="2948934">
          <a:off x="1163051" y="501434"/>
          <a:ext cx="1943942" cy="19439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6B7C-0078-4EB9-984F-254342CE6AB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Características del proyecto</a:t>
          </a:r>
          <a:endParaRPr lang="es-ES" sz="1500" kern="1200" dirty="0"/>
        </a:p>
      </dsp:txBody>
      <dsp:txXfrm>
        <a:off x="3294175" y="2352385"/>
        <a:ext cx="1336450" cy="1148939"/>
      </dsp:txXfrm>
    </dsp:sp>
    <dsp:sp modelId="{AE36EEE4-EB6B-418B-9990-5DDD02719A70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Coste</a:t>
          </a:r>
        </a:p>
      </dsp:txBody>
      <dsp:txXfrm>
        <a:off x="1953570" y="1712203"/>
        <a:ext cx="807100" cy="802154"/>
      </dsp:txXfrm>
    </dsp:sp>
    <dsp:sp modelId="{2038ED2A-B3BD-4928-A7A7-7BA33AE3CC45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Volumen de datos</a:t>
          </a:r>
        </a:p>
      </dsp:txBody>
      <dsp:txXfrm rot="-20700000">
        <a:off x="2804160" y="528320"/>
        <a:ext cx="894080" cy="894080"/>
      </dsp:txXfrm>
    </dsp:sp>
    <dsp:sp modelId="{8BB2489E-850F-4848-92ED-1CD84CB7410E}">
      <dsp:nvSpPr>
        <dsp:cNvPr id="0" name=""/>
        <dsp:cNvSpPr/>
      </dsp:nvSpPr>
      <dsp:spPr>
        <a:xfrm rot="9844441">
          <a:off x="4805606" y="308816"/>
          <a:ext cx="2580786" cy="2696831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FB7C3-C038-4EB1-BB4B-6CD566FB604A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C8ACD-F3CB-47DB-B5FE-AE4DB6BDC42D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8980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25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7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94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37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59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8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29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3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57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8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552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6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2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6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0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3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6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2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TG2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Arduino &amp; Rapsberry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04" y="2953969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74" y="295396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RAPSBERRY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8102" r="5566" b="11255"/>
          <a:stretch/>
        </p:blipFill>
        <p:spPr>
          <a:xfrm>
            <a:off x="5354181" y="3018402"/>
            <a:ext cx="2510859" cy="17415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300248" y="4295706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B+</a:t>
            </a:r>
            <a:endParaRPr lang="es-ES" sz="1050" dirty="0">
              <a:latin typeface="Muli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5" y="3018402"/>
            <a:ext cx="2578432" cy="181891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96779" y="4295706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A+</a:t>
            </a:r>
            <a:endParaRPr lang="es-ES" sz="1050" dirty="0">
              <a:latin typeface="Mul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2655" r="4658" b="15442"/>
          <a:stretch/>
        </p:blipFill>
        <p:spPr>
          <a:xfrm>
            <a:off x="689039" y="1004040"/>
            <a:ext cx="2542112" cy="181579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636791" y="2459150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</a:t>
            </a:r>
            <a:endParaRPr lang="es-ES" sz="1050" dirty="0">
              <a:latin typeface="Muli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17468" r="3393" b="15544"/>
          <a:stretch/>
        </p:blipFill>
        <p:spPr>
          <a:xfrm>
            <a:off x="5329658" y="1107849"/>
            <a:ext cx="2535382" cy="1828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260341" y="2459150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</a:t>
            </a:r>
            <a:endParaRPr lang="es-ES" sz="105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677711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Conclusión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03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CRITERIOS</a:t>
            </a:r>
            <a:endParaRPr lang="en" dirty="0"/>
          </a:p>
        </p:txBody>
      </p:sp>
      <p:sp>
        <p:nvSpPr>
          <p:cNvPr id="184" name="Shape 184"/>
          <p:cNvSpPr/>
          <p:nvPr/>
        </p:nvSpPr>
        <p:spPr>
          <a:xfrm>
            <a:off x="2392211" y="2645707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Hadware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4299982" y="2712211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3410522" y="1066285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Generales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hape 335"/>
          <p:cNvGrpSpPr/>
          <p:nvPr/>
        </p:nvGrpSpPr>
        <p:grpSpPr>
          <a:xfrm>
            <a:off x="5302366" y="4126911"/>
            <a:ext cx="526261" cy="565217"/>
            <a:chOff x="616425" y="2329600"/>
            <a:chExt cx="361700" cy="388475"/>
          </a:xfrm>
          <a:solidFill>
            <a:srgbClr val="FFC000"/>
          </a:solidFill>
        </p:grpSpPr>
        <p:sp>
          <p:nvSpPr>
            <p:cNvPr id="8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hape 349"/>
          <p:cNvGrpSpPr/>
          <p:nvPr/>
        </p:nvGrpSpPr>
        <p:grpSpPr>
          <a:xfrm>
            <a:off x="4348610" y="1443857"/>
            <a:ext cx="542145" cy="542145"/>
            <a:chOff x="5941025" y="3634400"/>
            <a:chExt cx="467650" cy="467650"/>
          </a:xfrm>
          <a:solidFill>
            <a:srgbClr val="FFC000"/>
          </a:solidFill>
        </p:grpSpPr>
        <p:sp>
          <p:nvSpPr>
            <p:cNvPr id="17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Shape 365"/>
          <p:cNvGrpSpPr/>
          <p:nvPr/>
        </p:nvGrpSpPr>
        <p:grpSpPr>
          <a:xfrm>
            <a:off x="3320845" y="4124948"/>
            <a:ext cx="593308" cy="569142"/>
            <a:chOff x="5233525" y="4954450"/>
            <a:chExt cx="538275" cy="516350"/>
          </a:xfrm>
          <a:solidFill>
            <a:srgbClr val="FFC000"/>
          </a:solidFill>
        </p:grpSpPr>
        <p:sp>
          <p:nvSpPr>
            <p:cNvPr id="2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s-ES" dirty="0" smtClean="0"/>
              <a:t>Comparación de las Especificaciones comunes:</a:t>
            </a: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84"/>
          <p:cNvSpPr/>
          <p:nvPr/>
        </p:nvSpPr>
        <p:spPr>
          <a:xfrm>
            <a:off x="3190233" y="2988649"/>
            <a:ext cx="1639461" cy="1544642"/>
          </a:xfrm>
          <a:prstGeom prst="donut">
            <a:avLst>
              <a:gd name="adj" fmla="val 816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Cumple las caracteristicas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5"/>
          <p:cNvSpPr/>
          <p:nvPr/>
        </p:nvSpPr>
        <p:spPr>
          <a:xfrm>
            <a:off x="7259314" y="2988649"/>
            <a:ext cx="1577116" cy="1544642"/>
          </a:xfrm>
          <a:prstGeom prst="donut">
            <a:avLst>
              <a:gd name="adj" fmla="val 816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No aplica/ Carece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Shape 186"/>
          <p:cNvSpPr/>
          <p:nvPr/>
        </p:nvSpPr>
        <p:spPr>
          <a:xfrm>
            <a:off x="5224774" y="2988649"/>
            <a:ext cx="1577116" cy="1544642"/>
          </a:xfrm>
          <a:prstGeom prst="donut">
            <a:avLst>
              <a:gd name="adj" fmla="val 816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Con limitaciones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3314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GENERALES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/>
              <a:t>A.1: Precio por unidad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/>
              <a:t>Coste de cada unidad para desarrollar la solución.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A.2: Dimensiones Físicas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Dimensiones totales de las placas para calcular el volumen de espacio que ocupará la solución.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A.3: Madurez y versiones del producto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Cuántas versiones y revisiones de los productos existen en el mercado.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A.4: Hardware Abierto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hardware.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A.5: Software Abierto </a:t>
            </a:r>
            <a:endParaRPr lang="en" sz="11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software </a:t>
            </a:r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Shape 349"/>
          <p:cNvGrpSpPr/>
          <p:nvPr/>
        </p:nvGrpSpPr>
        <p:grpSpPr>
          <a:xfrm>
            <a:off x="172738" y="82333"/>
            <a:ext cx="1171066" cy="1171066"/>
            <a:chOff x="5941025" y="3634400"/>
            <a:chExt cx="467650" cy="467650"/>
          </a:xfrm>
        </p:grpSpPr>
        <p:sp>
          <p:nvSpPr>
            <p:cNvPr id="62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84" name="Imagen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15" y="118588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58" y="1081096"/>
            <a:ext cx="462733" cy="411833"/>
          </a:xfrm>
          <a:prstGeom prst="rect">
            <a:avLst/>
          </a:prstGeom>
        </p:spPr>
      </p:pic>
      <p:pic>
        <p:nvPicPr>
          <p:cNvPr id="86" name="Imagen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19" y="1194186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7" name="Imagen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58" y="1097598"/>
            <a:ext cx="443517" cy="394731"/>
          </a:xfrm>
          <a:prstGeom prst="rect">
            <a:avLst/>
          </a:prstGeom>
        </p:spPr>
      </p:pic>
      <p:pic>
        <p:nvPicPr>
          <p:cNvPr id="88" name="Imagen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71" y="1194186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9" name="Imagen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10" y="1097598"/>
            <a:ext cx="443517" cy="394731"/>
          </a:xfrm>
          <a:prstGeom prst="rect">
            <a:avLst/>
          </a:prstGeom>
        </p:spPr>
      </p:pic>
      <p:pic>
        <p:nvPicPr>
          <p:cNvPr id="90" name="Imagen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22" y="2998508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61" y="2901920"/>
            <a:ext cx="443517" cy="394731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60" y="2998508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93" name="Imagen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99" y="2901920"/>
            <a:ext cx="443517" cy="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187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/>
              <a:t>B.1: Potencia de procesamiento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Características y potencia del procesador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B.2: Arquitectura procesador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Potencia </a:t>
            </a:r>
            <a:r>
              <a:rPr lang="es-ES" sz="1100" dirty="0">
                <a:solidFill>
                  <a:schemeClr val="bg1"/>
                </a:solidFill>
              </a:rPr>
              <a:t>de procesamiento de la arquitectura de procesador en bits.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B.3: Memoria RAM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Cantidad </a:t>
            </a:r>
            <a:r>
              <a:rPr lang="es-ES" sz="1100" dirty="0">
                <a:solidFill>
                  <a:schemeClr val="bg1"/>
                </a:solidFill>
              </a:rPr>
              <a:t>de memoria disponible para la solución.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B.4: Disponibilidad procesamiento de gráficos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Disponibilidad de un procesador gráfico en la placa.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B.5: Disponibilidad de procesamiento audio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Disponibilidad de un procesador de audio en la placa. 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3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B.6: Cantidad de pines de Entrada/Salida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Número total de pines de los que dispone la placa para poder controlar y operar sensores externos.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3" name="Imagen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0" y="1132912"/>
            <a:ext cx="446018" cy="214298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1034144"/>
            <a:ext cx="462733" cy="411833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45" y="1132912"/>
            <a:ext cx="446018" cy="214298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1034144"/>
            <a:ext cx="462733" cy="411833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9" y="1132912"/>
            <a:ext cx="446018" cy="214298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1034144"/>
            <a:ext cx="462733" cy="411833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0" y="3074308"/>
            <a:ext cx="446018" cy="214298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2975540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45" y="3074308"/>
            <a:ext cx="446018" cy="214298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2975540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2973739"/>
            <a:ext cx="462733" cy="411833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55111" y="3085698"/>
            <a:ext cx="432839" cy="2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780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B.7: Soporta interfaces de red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Dispone de interfaces necesarias para poder conectar la placa a una red centralizada.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B.8: Dispone de Puerto Ethernet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o no un puerto Ethernet en la placa base.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B.9: Dispone de </a:t>
            </a:r>
            <a:r>
              <a:rPr lang="es-ES" sz="1100" b="1" dirty="0" err="1">
                <a:solidFill>
                  <a:schemeClr val="bg1"/>
                </a:solidFill>
              </a:rPr>
              <a:t>WiFi</a:t>
            </a:r>
            <a:r>
              <a:rPr lang="es-ES" sz="1100" b="1" dirty="0">
                <a:solidFill>
                  <a:schemeClr val="bg1"/>
                </a:solidFill>
              </a:rPr>
              <a:t> nativo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o no chipset </a:t>
            </a:r>
            <a:r>
              <a:rPr lang="es-ES" sz="1100" dirty="0" err="1">
                <a:solidFill>
                  <a:schemeClr val="bg1"/>
                </a:solidFill>
              </a:rPr>
              <a:t>wifi</a:t>
            </a:r>
            <a:r>
              <a:rPr lang="es-ES" sz="1100" dirty="0">
                <a:solidFill>
                  <a:schemeClr val="bg1"/>
                </a:solidFill>
              </a:rPr>
              <a:t> integrado en la placa base.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B.10: Necesidades de Fuente de Alimentación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Voltaje y amperios que necesita para poder operar con normalidad.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B.11: Número de puertos USB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USB pasa comunicación externa. 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3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B.12: Salida video HDMI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HDMI para salida video.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4" name="Imagen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1034144"/>
            <a:ext cx="462733" cy="411833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1034144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54" y="3090735"/>
            <a:ext cx="446018" cy="214298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2975540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2973739"/>
            <a:ext cx="462733" cy="411833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11660" y="3084797"/>
            <a:ext cx="432839" cy="20796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52" y="1034408"/>
            <a:ext cx="443517" cy="394731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18" y="308479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37" y="2973739"/>
            <a:ext cx="443517" cy="3947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89" y="1144509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46" y="1144509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72" y="1161980"/>
            <a:ext cx="451591" cy="2169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17750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B.13: Salida video VGA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VGA para salida video analógica.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B.14: Almacenamiento externo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la posibilidad de aumentar la capacidad de almacenamiento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B.15: Salida Audio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Tipo o conector de salida audio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77" y="1169615"/>
            <a:ext cx="446018" cy="214298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5" y="1086659"/>
            <a:ext cx="427202" cy="380209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37" y="1168450"/>
            <a:ext cx="446018" cy="214298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53" y="1165258"/>
            <a:ext cx="446018" cy="214298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85" y="1055035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06" y="1066490"/>
            <a:ext cx="462733" cy="4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812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SOFTWARE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C.1: Permite elegir Sistema Operativo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Permite usar una distribución Linux diferente a la del fabricante.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C.2: Versatilidad de Usos y Aplicaciones de IOT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Permite instalar programas y aplicaciones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C.3: Versatilidad de Usos y Aplicaciones Software más allá de IOT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Permite instalar programas y aplicaciones tanto propios como de terceros fuera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C.4: Versatilidad de los lenguajes de programación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Facilidad y flexibilidad de poder usar más de un lenguaje de programación para poder implementar la solución deseada.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C.5: Tamaño y respaldo de la comunidad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estimada de apoyo del mercado y la comunidad que desarrolla soluciones con estos productos. </a:t>
            </a:r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35"/>
          <p:cNvGrpSpPr/>
          <p:nvPr/>
        </p:nvGrpSpPr>
        <p:grpSpPr>
          <a:xfrm>
            <a:off x="148993" y="121892"/>
            <a:ext cx="853220" cy="916379"/>
            <a:chOff x="616425" y="2329600"/>
            <a:chExt cx="361700" cy="388475"/>
          </a:xfrm>
        </p:grpSpPr>
        <p:sp>
          <p:nvSpPr>
            <p:cNvPr id="61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89" y="1102847"/>
            <a:ext cx="446018" cy="214298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8" y="1004079"/>
            <a:ext cx="462733" cy="411833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89" y="2975072"/>
            <a:ext cx="446018" cy="214298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8" y="2876304"/>
            <a:ext cx="462733" cy="411833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22616" y="1165258"/>
            <a:ext cx="432839" cy="207966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7" y="1063324"/>
            <a:ext cx="462733" cy="411833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97" y="3017181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3" name="Imagen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8" y="2919752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08" y="108031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9" y="982888"/>
            <a:ext cx="462733" cy="4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1481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://i.ebayimg.com/00/s/NDcwWDYyMA==/z/cGYAAOxy3yNTfFbU/$_3.JPG?set_id=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"/>
            <a:ext cx="67850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" y="1141959"/>
            <a:ext cx="2367734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s-ES" dirty="0" smtClean="0"/>
              <a:t>¿CUÁL ES EL MEJOR?</a:t>
            </a:r>
            <a:endParaRPr lang="es-ES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00B2FF"/>
                </a:solidFill>
              </a:rPr>
              <a:t>Grupo 6</a:t>
            </a:r>
            <a:endParaRPr lang="en" sz="9600" dirty="0">
              <a:solidFill>
                <a:srgbClr val="00B2FF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David Moreno Moreno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Fernando Donaire García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Sorín Gavrila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Desarrollo Tecnologías Emergentes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Grado Sistemas de la Informacion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¿EL MEJOR?: DEPENDE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5 Diagrama"/>
          <p:cNvGraphicFramePr/>
          <p:nvPr>
            <p:extLst>
              <p:ext uri="{D42A27DB-BD31-4B8C-83A1-F6EECF244321}">
                <p14:modId xmlns:p14="http://schemas.microsoft.com/office/powerpoint/2010/main" val="2285071862"/>
              </p:ext>
            </p:extLst>
          </p:nvPr>
        </p:nvGraphicFramePr>
        <p:xfrm>
          <a:off x="3752850" y="0"/>
          <a:ext cx="567690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4 Diagrama"/>
          <p:cNvGraphicFramePr/>
          <p:nvPr>
            <p:extLst>
              <p:ext uri="{D42A27DB-BD31-4B8C-83A1-F6EECF244321}">
                <p14:modId xmlns:p14="http://schemas.microsoft.com/office/powerpoint/2010/main" val="3446836628"/>
              </p:ext>
            </p:extLst>
          </p:nvPr>
        </p:nvGraphicFramePr>
        <p:xfrm>
          <a:off x="1187586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Aplicaciones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Conclusión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728294" y="2573950"/>
            <a:ext cx="365588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Casilllas</a:t>
            </a:r>
            <a:r>
              <a:rPr lang="en" sz="7200" dirty="0" smtClean="0"/>
              <a:t>&amp;</a:t>
            </a:r>
            <a:r>
              <a:rPr lang="en" sz="2400" dirty="0" smtClean="0"/>
              <a:t>Cristiano</a:t>
            </a:r>
            <a:endParaRPr lang="en" sz="2400" dirty="0"/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" y="690350"/>
            <a:ext cx="2147931" cy="37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40" y="779074"/>
            <a:ext cx="2234360" cy="36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985613"/>
            <a:ext cx="5345168" cy="17077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00B2FF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985613"/>
            <a:ext cx="447899" cy="2150561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1" y="985613"/>
            <a:ext cx="447899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1928554"/>
            <a:ext cx="447600" cy="1216026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1928554"/>
            <a:ext cx="447600" cy="1216026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1737360"/>
            <a:ext cx="447600" cy="1406807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1737360"/>
            <a:ext cx="447600" cy="1406807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985613"/>
            <a:ext cx="447300" cy="2150561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985613"/>
            <a:ext cx="447300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9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7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962853" y="3234119"/>
            <a:ext cx="1290791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0" y="2457815"/>
            <a:ext cx="1555904" cy="27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1423473"/>
            <a:ext cx="5345168" cy="12698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00B2FF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1423474"/>
            <a:ext cx="447899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2" y="1423474"/>
            <a:ext cx="447899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2136370"/>
            <a:ext cx="447600" cy="1008209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2136370"/>
            <a:ext cx="447600" cy="100821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2003367"/>
            <a:ext cx="447600" cy="11408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2003367"/>
            <a:ext cx="447600" cy="1140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1423474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1423474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892365" y="3234119"/>
            <a:ext cx="1319716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5" y="2299248"/>
            <a:ext cx="1743917" cy="28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0485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ALCHOLIMETRO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Mediante un sensor, se recibe como dato el grado/nivel de alcohol de la persona que sople frente al sensor. Se encendería un número de leds de diferentes colores, según el </a:t>
            </a:r>
            <a:r>
              <a:rPr lang="es-ES" sz="2000" dirty="0" smtClean="0"/>
              <a:t>grado/nivel</a:t>
            </a:r>
          </a:p>
          <a:p>
            <a:pPr>
              <a:buNone/>
            </a:pP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6" y="3333231"/>
            <a:ext cx="5718600" cy="15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4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ALCOHOLÍMETRO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/>
            <a:r>
              <a:rPr lang="es-ES" sz="2000" dirty="0"/>
              <a:t>Placa </a:t>
            </a:r>
            <a:r>
              <a:rPr lang="es-ES" sz="2000" b="1" dirty="0" err="1" smtClean="0"/>
              <a:t>Arduino</a:t>
            </a:r>
            <a:r>
              <a:rPr lang="es-ES" sz="2000" dirty="0" smtClean="0"/>
              <a:t>:</a:t>
            </a:r>
          </a:p>
          <a:p>
            <a:pPr lvl="0">
              <a:buNone/>
            </a:pPr>
            <a:endParaRPr lang="es-ES" sz="2000" dirty="0"/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barata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pequeña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versiones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HW/SW abierto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pines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Menor </a:t>
            </a:r>
            <a:r>
              <a:rPr lang="es-ES" sz="2000" dirty="0"/>
              <a:t>tamaño fuente de </a:t>
            </a:r>
            <a:r>
              <a:rPr lang="es-ES" sz="2000" dirty="0" smtClean="0"/>
              <a:t>alimentación</a:t>
            </a:r>
          </a:p>
          <a:p>
            <a:pPr marL="342900" lvl="1" indent="-342900"/>
            <a:r>
              <a:rPr lang="es-ES" sz="2000" b="1" dirty="0"/>
              <a:t>	</a:t>
            </a:r>
            <a:r>
              <a:rPr lang="es-ES" sz="2000" dirty="0" smtClean="0"/>
              <a:t>-</a:t>
            </a:r>
            <a:r>
              <a:rPr lang="es-ES" sz="2000" b="1" dirty="0" smtClean="0"/>
              <a:t> Mucha </a:t>
            </a:r>
            <a:r>
              <a:rPr lang="es-ES" sz="2000" b="1" dirty="0"/>
              <a:t>versatilidad para </a:t>
            </a:r>
            <a:r>
              <a:rPr lang="es-ES" sz="2000" b="1" dirty="0" err="1"/>
              <a:t>IoT</a:t>
            </a:r>
            <a:r>
              <a:rPr lang="es-ES" sz="2000" b="1" dirty="0"/>
              <a:t> </a:t>
            </a:r>
            <a:r>
              <a:rPr lang="es-ES" sz="2000" b="1" dirty="0" smtClean="0"/>
              <a:t>aunque más </a:t>
            </a:r>
            <a:r>
              <a:rPr lang="es-ES" sz="2000" b="1" dirty="0"/>
              <a:t>enfocado a la parte de sensores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159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n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sensor y los </a:t>
            </a:r>
            <a:r>
              <a:rPr lang="es-ES" dirty="0" smtClean="0"/>
              <a:t>pines, por </a:t>
            </a:r>
            <a:r>
              <a:rPr lang="es-ES" dirty="0"/>
              <a:t>lo que la mejor placa para realizar este proyecto es la placa </a:t>
            </a:r>
            <a:r>
              <a:rPr lang="es-ES" b="1" dirty="0" smtClean="0"/>
              <a:t>Arduino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02606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Controlar una vivienda o volverla algo más inteligente. La placa será un ordenador con un completo sistema de control </a:t>
            </a:r>
            <a:r>
              <a:rPr lang="es-ES" sz="2000" dirty="0" err="1"/>
              <a:t>domótico</a:t>
            </a:r>
            <a:r>
              <a:rPr lang="es-ES" sz="2000" dirty="0"/>
              <a:t>, usando una aplicación para un dispositivo móvil Android para su </a:t>
            </a:r>
            <a:r>
              <a:rPr lang="es-ES" sz="2000" dirty="0" smtClean="0"/>
              <a:t>utilización</a:t>
            </a:r>
            <a:endParaRPr lang="es-ES" sz="2000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5" y="3411020"/>
            <a:ext cx="5723246" cy="14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s-ES" sz="1700" dirty="0"/>
              <a:t>Placa </a:t>
            </a:r>
            <a:r>
              <a:rPr lang="es-ES" sz="1700" b="1" dirty="0" err="1"/>
              <a:t>Raspberry</a:t>
            </a:r>
            <a:r>
              <a:rPr lang="es-ES" sz="1700" dirty="0" smtClean="0"/>
              <a:t>:</a:t>
            </a:r>
          </a:p>
          <a:p>
            <a:pPr>
              <a:buNone/>
            </a:pPr>
            <a:endParaRPr lang="es-ES" sz="1700" dirty="0"/>
          </a:p>
          <a:p>
            <a:pPr marL="342900" lvl="1" indent="-342900"/>
            <a:r>
              <a:rPr lang="es-ES" sz="1800" b="1" dirty="0" smtClean="0"/>
              <a:t>	</a:t>
            </a:r>
            <a:r>
              <a:rPr lang="es-ES" sz="1800" dirty="0" smtClean="0"/>
              <a:t>- </a:t>
            </a:r>
            <a:r>
              <a:rPr lang="es-ES" sz="1800" b="1" dirty="0" smtClean="0"/>
              <a:t>Mayor potencia de procesamiento</a:t>
            </a:r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arquitectura del procesador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Mayor memoria RAM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disponibilidad de procesamiento de gráficos</a:t>
            </a:r>
            <a:endParaRPr lang="es-ES" sz="1800" b="1" dirty="0"/>
          </a:p>
          <a:p>
            <a:pPr marL="342900" lvl="1" indent="-342900"/>
            <a:r>
              <a:rPr lang="es-ES" sz="1800" dirty="0"/>
              <a:t>	- </a:t>
            </a:r>
            <a:r>
              <a:rPr lang="es-ES" sz="1800" dirty="0" smtClean="0"/>
              <a:t>Mayor número de puertos USB</a:t>
            </a:r>
            <a:endParaRPr lang="es-ES" sz="1800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</a:t>
            </a:r>
            <a:r>
              <a:rPr lang="es-ES" sz="1800" b="1" dirty="0"/>
              <a:t> </a:t>
            </a:r>
            <a:r>
              <a:rPr lang="es-ES" sz="1800" dirty="0" smtClean="0"/>
              <a:t>Posee salida HDMI</a:t>
            </a:r>
          </a:p>
          <a:p>
            <a:pPr marL="342900" lvl="1" indent="-342900"/>
            <a:r>
              <a:rPr lang="es-ES" sz="1800" dirty="0"/>
              <a:t>	</a:t>
            </a:r>
            <a:r>
              <a:rPr lang="es-ES" sz="1800" dirty="0" smtClean="0"/>
              <a:t>- </a:t>
            </a:r>
            <a:r>
              <a:rPr lang="es-ES" sz="1700" dirty="0" smtClean="0"/>
              <a:t>Posibilidad </a:t>
            </a:r>
            <a:r>
              <a:rPr lang="es-ES" sz="1700" dirty="0"/>
              <a:t>de almacenamiento </a:t>
            </a:r>
            <a:r>
              <a:rPr lang="es-ES" sz="1700" dirty="0" smtClean="0"/>
              <a:t>externo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Distribución </a:t>
            </a:r>
            <a:r>
              <a:rPr lang="es-ES" sz="1700" dirty="0"/>
              <a:t>Linux, se puede instalar </a:t>
            </a:r>
            <a:r>
              <a:rPr lang="es-ES" sz="1700" dirty="0" smtClean="0"/>
              <a:t>cualquier tipo </a:t>
            </a:r>
            <a:r>
              <a:rPr lang="es-ES" sz="1700" dirty="0"/>
              <a:t>de </a:t>
            </a:r>
            <a:r>
              <a:rPr lang="es-ES" sz="1700" dirty="0" smtClean="0"/>
              <a:t>aplicación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Máxima </a:t>
            </a:r>
            <a:r>
              <a:rPr lang="es-ES" sz="1700" dirty="0"/>
              <a:t>flexibilidad (varias </a:t>
            </a:r>
            <a:r>
              <a:rPr lang="es-ES" sz="1700" dirty="0" smtClean="0"/>
              <a:t>distribuciones Linux </a:t>
            </a:r>
            <a:r>
              <a:rPr lang="es-ES" sz="1700" dirty="0"/>
              <a:t>y lenguajes)</a:t>
            </a:r>
          </a:p>
          <a:p>
            <a:pP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209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Conclusión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s-ES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procesamiento y la computación de la placa, por lo que la mejor placa para realizar este proyecto es la placa </a:t>
            </a:r>
            <a:r>
              <a:rPr lang="es-ES" b="1" dirty="0"/>
              <a:t>Raspberry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Conclusión</a:t>
            </a:r>
            <a:endParaRPr lang="es-ES" sz="3200" b="1" dirty="0" smtClean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Ambas plataformas son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geniales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Son asequibles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Cada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una tiene sus puntos más fuertes y sus puntos más débiles, lo cual no significa que una sea mejor que otra a la hora de hacer algo con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se está buscando aprender sobre electrónica, cada una enseña algo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Pi, aplicación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software.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proyectos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hardware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muy simples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complementarias,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es la parte sensorial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mientras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distribuye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direcciones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tan sólo unas pocas líneas de código se pueden comunicar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Rapberry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Pi.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00B2FF"/>
                </a:solidFill>
              </a:rPr>
              <a:t>GRACIAS!</a:t>
            </a:r>
            <a:endParaRPr lang="en" sz="9600" dirty="0">
              <a:solidFill>
                <a:srgbClr val="00B2FF"/>
              </a:solidFill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¿Dudas y preguntas?</a:t>
            </a:r>
            <a:endParaRPr lang="en"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DESCRIPCION </a:t>
            </a:r>
            <a:r>
              <a:rPr lang="en" dirty="0" smtClean="0"/>
              <a:t>ARDUINO</a:t>
            </a:r>
            <a:endParaRPr lang="en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1571103" y="1107849"/>
            <a:ext cx="5960227" cy="37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621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600" b="0" dirty="0" smtClean="0"/>
              <a:t>ENTRY LEVEL</a:t>
            </a:r>
            <a:endParaRPr lang="en" sz="1600" b="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37" y="1042458"/>
            <a:ext cx="5171726" cy="41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0483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400" b="0" dirty="0" smtClean="0"/>
              <a:t>ENHANCED FEATURES</a:t>
            </a:r>
            <a:endParaRPr lang="en" sz="1400" b="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42" y="1166224"/>
            <a:ext cx="6590715" cy="32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5209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INTERNET OF THINGS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2" y="1196330"/>
            <a:ext cx="5888896" cy="27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4620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WEREABLE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62" y="1477240"/>
            <a:ext cx="5638876" cy="28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723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Conclusión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812417"/>
      </p:ext>
    </p:extLst>
  </p:cSld>
  <p:clrMapOvr>
    <a:masterClrMapping/>
  </p:clrMapOvr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863</Words>
  <Application>Microsoft Office PowerPoint</Application>
  <PresentationFormat>Presentación en pantalla (16:9)</PresentationFormat>
  <Paragraphs>215</Paragraphs>
  <Slides>34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Calibri</vt:lpstr>
      <vt:lpstr>Georgia</vt:lpstr>
      <vt:lpstr>Muli</vt:lpstr>
      <vt:lpstr>Times New Roman</vt:lpstr>
      <vt:lpstr>Banquo template</vt:lpstr>
      <vt:lpstr>Banquo template</vt:lpstr>
      <vt:lpstr>TG2 Arduino &amp; Rapsberry </vt:lpstr>
      <vt:lpstr>Grupo 6</vt:lpstr>
      <vt:lpstr>INDICE</vt:lpstr>
      <vt:lpstr>DESCRIPCION ARDUINO</vt:lpstr>
      <vt:lpstr>DESCRIPCION ARDUINO – ENTRY LEVEL</vt:lpstr>
      <vt:lpstr>DESCRIPCION ARDUINO – ENHANCED FEATURES</vt:lpstr>
      <vt:lpstr>DESCRIPCION ARDUINO – INTERNET OF THINGS</vt:lpstr>
      <vt:lpstr>DESCRIPCION ARDUINO – WEREABLE</vt:lpstr>
      <vt:lpstr>INDICE</vt:lpstr>
      <vt:lpstr>DESCRIPCION RAPSBERRY</vt:lpstr>
      <vt:lpstr>INDICE</vt:lpstr>
      <vt:lpstr>CRITERIOS</vt:lpstr>
      <vt:lpstr>CRITERIOS</vt:lpstr>
      <vt:lpstr>CRITERIOS GENERALES</vt:lpstr>
      <vt:lpstr>CRITERIOS HARDWARE</vt:lpstr>
      <vt:lpstr>CRITERIOS HARDWARE</vt:lpstr>
      <vt:lpstr>CRITERIOS HARDWARE</vt:lpstr>
      <vt:lpstr>CRITERIOS SOFTWARE</vt:lpstr>
      <vt:lpstr>Presentación de PowerPoint</vt:lpstr>
      <vt:lpstr>¿EL MEJOR?: DEPENDE</vt:lpstr>
      <vt:lpstr>INDICE</vt:lpstr>
      <vt:lpstr>Casilllas&amp;Cristiano</vt:lpstr>
      <vt:lpstr>COMPARACION DE TECNLOGIAS</vt:lpstr>
      <vt:lpstr>COMPARACION DE TECNLOGIAS</vt:lpstr>
      <vt:lpstr>ALCHOLIMETRO</vt:lpstr>
      <vt:lpstr>ALCOHOLÍMETRO</vt:lpstr>
      <vt:lpstr>Presentación de PowerPoint</vt:lpstr>
      <vt:lpstr>SISTEMA DOMÓTICO</vt:lpstr>
      <vt:lpstr>SISTEMA DOMÓTICO</vt:lpstr>
      <vt:lpstr>Presentación de PowerPoint</vt:lpstr>
      <vt:lpstr>INDICE</vt:lpstr>
      <vt:lpstr>CONCLUSIÓN</vt:lpstr>
      <vt:lpstr>CONCLUSIÓN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TG2 Arduino &amp; Rapsberry</dc:title>
  <dc:creator>Moreno Moreno David</dc:creator>
  <cp:lastModifiedBy>Donaire García, Fernando</cp:lastModifiedBy>
  <cp:revision>29</cp:revision>
  <dcterms:modified xsi:type="dcterms:W3CDTF">2016-04-11T19:03:29Z</dcterms:modified>
</cp:coreProperties>
</file>